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handoutMasterIdLst>
    <p:handoutMasterId r:id="rId10"/>
  </p:handoutMasterIdLst>
  <p:sldIdLst>
    <p:sldId id="284" r:id="rId4"/>
    <p:sldId id="274" r:id="rId5"/>
    <p:sldId id="275" r:id="rId6"/>
    <p:sldId id="276" r:id="rId7"/>
    <p:sldId id="283" r:id="rId8"/>
    <p:sldId id="278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77" autoAdjust="0"/>
    <p:restoredTop sz="94660"/>
  </p:normalViewPr>
  <p:slideViewPr>
    <p:cSldViewPr>
      <p:cViewPr varScale="1">
        <p:scale>
          <a:sx n="65" d="100"/>
          <a:sy n="65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25C28-D1E4-4DB8-B623-1DC9969EF8A4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B6CB2B-28F3-4011-A5D6-324862D784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418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3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fld id="{A6C072ED-FBB5-4A97-BD1B-1185D52431A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98503609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CA72B-0923-49C8-9001-D4DE7E3E4AD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187626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C29D6-3E51-47F7-B2CF-26C70C6B21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000124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247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2817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6818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1887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9430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0064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90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314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4112C-B2E2-4681-B392-92083F63407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345950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164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5322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9896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A5A5A5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fontAlgn="auto">
              <a:spcBef>
                <a:spcPts val="400"/>
              </a:spcBef>
              <a:spcAft>
                <a:spcPts val="0"/>
              </a:spcAft>
            </a:pPr>
            <a:endParaRPr lang="en-US" b="1" cap="all" smtClean="0">
              <a:solidFill>
                <a:srgbClr val="EDEDED"/>
              </a:solidFill>
              <a:latin typeface="Garamond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25AE17C7-B787-4E50-994D-5E804113A1E9}" type="datetime4">
              <a:rPr lang="en-US" smtClean="0">
                <a:solidFill>
                  <a:srgbClr val="A5A5A5"/>
                </a:solidFill>
              </a:rPr>
              <a:pPr/>
              <a:t>September 13, 2017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>
                <a:solidFill>
                  <a:srgbClr val="A5A5A5"/>
                </a:solidFill>
              </a:rPr>
              <a:pPr/>
              <a:t>‹#›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A5A5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2661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95D68B-21AC-438B-BECE-4F17DA129F19}" type="datetime4">
              <a:rPr lang="en-US" smtClean="0">
                <a:solidFill>
                  <a:srgbClr val="A5A5A5"/>
                </a:solidFill>
              </a:rPr>
              <a:pPr/>
              <a:t>September 13, 2017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744759D-0EFF-4FB2-9CCE-04E00944F0FE}" type="slidenum">
              <a:rPr lang="en-US" smtClean="0">
                <a:solidFill>
                  <a:srgbClr val="A5A5A5"/>
                </a:solidFill>
              </a:rPr>
              <a:pPr/>
              <a:t>‹#›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>
              <a:solidFill>
                <a:srgbClr val="A5A5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3427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A5A5A5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fontAlgn="auto">
              <a:spcBef>
                <a:spcPts val="400"/>
              </a:spcBef>
              <a:spcAft>
                <a:spcPts val="0"/>
              </a:spcAft>
            </a:pPr>
            <a:endParaRPr lang="en-US" b="1" cap="all" smtClean="0">
              <a:solidFill>
                <a:srgbClr val="A5A5A5"/>
              </a:solidFill>
              <a:latin typeface="Garamond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0FCF-2EA5-4FF5-AF14-1CA9C8854AAB}" type="datetime4">
              <a:rPr lang="en-US" smtClean="0">
                <a:solidFill>
                  <a:srgbClr val="EDEDED"/>
                </a:solidFill>
              </a:rPr>
              <a:pPr/>
              <a:t>September 13, 2017</a:t>
            </a:fld>
            <a:endParaRPr lang="en-US" dirty="0">
              <a:solidFill>
                <a:srgbClr val="EDEDED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>
                <a:solidFill>
                  <a:srgbClr val="EDEDED"/>
                </a:solidFill>
              </a:rPr>
              <a:pPr/>
              <a:t>‹#›</a:t>
            </a:fld>
            <a:endParaRPr lang="en-US" dirty="0">
              <a:solidFill>
                <a:srgbClr val="EDEDED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EDED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0399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9E781C6-1634-4A56-B2BE-62150BE83935}" type="datetime4">
              <a:rPr lang="en-US" smtClean="0">
                <a:solidFill>
                  <a:srgbClr val="A5A5A5"/>
                </a:solidFill>
              </a:rPr>
              <a:pPr/>
              <a:t>September 13, 2017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>
                <a:solidFill>
                  <a:srgbClr val="A5A5A5"/>
                </a:solidFill>
              </a:rPr>
              <a:pPr/>
              <a:t>‹#›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5813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9372AC2-3C75-4F5F-A929-48958086FE36}" type="datetime4">
              <a:rPr lang="en-US" smtClean="0">
                <a:solidFill>
                  <a:srgbClr val="A5A5A5"/>
                </a:solidFill>
              </a:rPr>
              <a:pPr/>
              <a:t>September 13, 2017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44759D-0EFF-4FB2-9CCE-04E00944F0FE}" type="slidenum">
              <a:rPr lang="en-US" smtClean="0">
                <a:solidFill>
                  <a:srgbClr val="A5A5A5"/>
                </a:solidFill>
              </a:rPr>
              <a:pPr/>
              <a:t>‹#›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4683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9CF4-4C1A-45DC-BADA-6EFF91CB9ABB}" type="datetime4">
              <a:rPr lang="en-US" smtClean="0">
                <a:solidFill>
                  <a:srgbClr val="A5A5A5"/>
                </a:solidFill>
              </a:rPr>
              <a:pPr/>
              <a:t>September 13, 2017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>
                <a:solidFill>
                  <a:srgbClr val="A5A5A5"/>
                </a:solidFill>
              </a:rPr>
              <a:pPr/>
              <a:t>‹#›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A5A5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7608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951C0-B478-4858-ABC7-96406A1C0480}" type="datetime4">
              <a:rPr lang="en-US" smtClean="0">
                <a:solidFill>
                  <a:srgbClr val="A5A5A5"/>
                </a:solidFill>
              </a:rPr>
              <a:pPr/>
              <a:t>September 13, 2017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>
                <a:solidFill>
                  <a:srgbClr val="A5A5A5"/>
                </a:solidFill>
              </a:rPr>
              <a:pPr/>
              <a:t>‹#›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A5A5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866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52BFE-6305-439C-BBDB-99F1C474C40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661742"/>
      </p:ext>
    </p:extLst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867641A-9D94-4BD6-862F-F651067079BC}" type="datetime4">
              <a:rPr lang="en-US" smtClean="0">
                <a:solidFill>
                  <a:srgbClr val="A5A5A5"/>
                </a:solidFill>
              </a:rPr>
              <a:pPr/>
              <a:t>September 13, 2017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>
                <a:solidFill>
                  <a:srgbClr val="A5A5A5"/>
                </a:solidFill>
              </a:rPr>
              <a:pPr/>
              <a:t>‹#›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>
              <a:solidFill>
                <a:srgbClr val="A5A5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3089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D74F0C02-0EF4-4745-9D82-E8D3F59464E3}" type="datetime4">
              <a:rPr lang="en-US" smtClean="0">
                <a:solidFill>
                  <a:srgbClr val="A5A5A5"/>
                </a:solidFill>
              </a:rPr>
              <a:pPr/>
              <a:t>September 13, 2017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5744759D-0EFF-4FB2-9CCE-04E00944F0FE}" type="slidenum">
              <a:rPr lang="en-US" smtClean="0">
                <a:solidFill>
                  <a:srgbClr val="A5A5A5"/>
                </a:solidFill>
              </a:rPr>
              <a:pPr/>
              <a:t>‹#›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 dirty="0">
              <a:solidFill>
                <a:srgbClr val="A5A5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2684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>
                <a:solidFill>
                  <a:srgbClr val="A5A5A5"/>
                </a:solidFill>
              </a:rPr>
              <a:pPr/>
              <a:t>9/13/2017</a:t>
            </a:fld>
            <a:endParaRPr lang="en-US">
              <a:solidFill>
                <a:srgbClr val="A5A5A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A5A5A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>
                <a:solidFill>
                  <a:srgbClr val="A5A5A5"/>
                </a:solidFill>
              </a:rPr>
              <a:pPr/>
              <a:t>‹#›</a:t>
            </a:fld>
            <a:endParaRPr lang="en-US">
              <a:solidFill>
                <a:srgbClr val="A5A5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9915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A5A5A5"/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>
                <a:solidFill>
                  <a:srgbClr val="A5A5A5"/>
                </a:solidFill>
              </a:rPr>
              <a:pPr/>
              <a:t>9/13/2017</a:t>
            </a:fld>
            <a:endParaRPr lang="en-US" dirty="0">
              <a:solidFill>
                <a:srgbClr val="A5A5A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A5A5A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>
                <a:solidFill>
                  <a:srgbClr val="A5A5A5"/>
                </a:solidFill>
              </a:rPr>
              <a:pPr/>
              <a:t>‹#›</a:t>
            </a:fld>
            <a:endParaRPr lang="en-US">
              <a:solidFill>
                <a:srgbClr val="A5A5A5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466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46624-3DCF-408D-8C1B-A7AA7E387B7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235016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8C2E3-914F-415B-BB97-87246E0CAB9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797185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6078F-400B-409F-9F33-B341674F3C9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73498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ABE32-557A-4FA1-8602-24A723404E9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79017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332A3-4812-4956-AEFC-4FA42EE79F4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30090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55F44-ED39-4341-9438-4CDF13983A4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369703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pic>
          <p:nvPicPr>
            <p:cNvPr id="5124" name="Picture 4" descr="slidemaster_med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2A92C17B-BA93-487A-8705-129E4E0624B8}" type="slidenum">
              <a:rPr lang="en-US" altLang="en-US">
                <a:solidFill>
                  <a:srgbClr val="000000"/>
                </a:solidFill>
                <a:latin typeface="Arial"/>
                <a:cs typeface="Arial"/>
              </a:rPr>
              <a:pPr/>
              <a:t>‹#›</a:t>
            </a:fld>
            <a:endParaRPr lang="en-US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5431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E0D5141-EFAD-4936-8033-45A2DE217C2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9/13/2017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FF6202E-1A67-4F82-93FA-7B72A8E1606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3324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A5A5A5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7367800-479D-41B0-B3F2-2DCE95BA1381}" type="datetime4">
              <a:rPr lang="en-US" smtClean="0">
                <a:solidFill>
                  <a:srgbClr val="A5A5A5"/>
                </a:solidFill>
                <a:latin typeface="Garamond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September 13, 2017</a:t>
            </a:fld>
            <a:endParaRPr lang="en-US" dirty="0">
              <a:solidFill>
                <a:srgbClr val="A5A5A5"/>
              </a:solidFill>
              <a:latin typeface="Garamond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A5A5A5"/>
              </a:solidFill>
              <a:latin typeface="Garamond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744759D-0EFF-4FB2-9CCE-04E00944F0FE}" type="slidenum">
              <a:rPr lang="en-US" smtClean="0">
                <a:solidFill>
                  <a:srgbClr val="A5A5A5"/>
                </a:solidFill>
                <a:latin typeface="Garamond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A5A5A5"/>
              </a:solidFill>
              <a:latin typeface="Garamond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6795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29640"/>
          </a:xfrm>
          <a:noFill/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Me llamo _______________               Clase </a:t>
            </a:r>
            <a:r>
              <a:rPr lang="en-US" sz="2800" dirty="0" smtClean="0">
                <a:solidFill>
                  <a:srgbClr val="0070C0"/>
                </a:solidFill>
              </a:rPr>
              <a:t>601</a:t>
            </a:r>
            <a:r>
              <a:rPr lang="en-US" sz="2800" dirty="0">
                <a:solidFill>
                  <a:srgbClr val="0070C0"/>
                </a:solidFill>
              </a:rPr>
              <a:t/>
            </a:r>
            <a:br>
              <a:rPr lang="en-US" sz="2800" dirty="0">
                <a:solidFill>
                  <a:srgbClr val="0070C0"/>
                </a:solidFill>
              </a:rPr>
            </a:br>
            <a:r>
              <a:rPr lang="en-US" sz="2800" dirty="0">
                <a:solidFill>
                  <a:srgbClr val="0070C0"/>
                </a:solidFill>
              </a:rPr>
              <a:t>La fecha es el </a:t>
            </a:r>
            <a:r>
              <a:rPr lang="en-US" sz="2800" dirty="0" smtClean="0">
                <a:solidFill>
                  <a:srgbClr val="0070C0"/>
                </a:solidFill>
              </a:rPr>
              <a:t>15 </a:t>
            </a:r>
            <a:r>
              <a:rPr lang="en-US" sz="2800" dirty="0">
                <a:solidFill>
                  <a:srgbClr val="0070C0"/>
                </a:solidFill>
              </a:rPr>
              <a:t>de </a:t>
            </a:r>
            <a:r>
              <a:rPr lang="en-US" sz="2800" dirty="0" err="1">
                <a:solidFill>
                  <a:srgbClr val="0070C0"/>
                </a:solidFill>
              </a:rPr>
              <a:t>septiembre</a:t>
            </a:r>
            <a:r>
              <a:rPr lang="en-US" sz="2800" dirty="0">
                <a:solidFill>
                  <a:srgbClr val="0070C0"/>
                </a:solidFill>
              </a:rPr>
              <a:t> del 2017</a:t>
            </a:r>
            <a:endParaRPr lang="en-US" sz="2800" dirty="0"/>
          </a:p>
        </p:txBody>
      </p:sp>
      <p:sp>
        <p:nvSpPr>
          <p:cNvPr id="5" name="Content Placeholder 1"/>
          <p:cNvSpPr>
            <a:spLocks noGrp="1"/>
          </p:cNvSpPr>
          <p:nvPr>
            <p:ph sz="quarter" idx="13"/>
          </p:nvPr>
        </p:nvSpPr>
        <p:spPr>
          <a:xfrm>
            <a:off x="0" y="1371600"/>
            <a:ext cx="9144000" cy="4075176"/>
          </a:xfrm>
        </p:spPr>
        <p:txBody>
          <a:bodyPr>
            <a:noAutofit/>
          </a:bodyPr>
          <a:lstStyle/>
          <a:p>
            <a:pPr algn="l"/>
            <a:r>
              <a:rPr lang="es-ES_tradnl" sz="2800" dirty="0">
                <a:solidFill>
                  <a:srgbClr val="FF0000"/>
                </a:solidFill>
              </a:rPr>
              <a:t>Propósito # </a:t>
            </a:r>
            <a:r>
              <a:rPr lang="es-ES_tradnl" sz="2800" dirty="0" smtClean="0">
                <a:solidFill>
                  <a:srgbClr val="FF0000"/>
                </a:solidFill>
              </a:rPr>
              <a:t>4: </a:t>
            </a:r>
            <a:r>
              <a:rPr lang="es-ES_tradnl" sz="2800" dirty="0" smtClean="0">
                <a:solidFill>
                  <a:prstClr val="black"/>
                </a:solidFill>
              </a:rPr>
              <a:t>¿A qué hora es la clase de español?</a:t>
            </a:r>
            <a:endParaRPr lang="es-ES_tradnl" sz="2800" dirty="0">
              <a:solidFill>
                <a:prstClr val="black"/>
              </a:solidFill>
            </a:endParaRPr>
          </a:p>
          <a:p>
            <a:pPr algn="l"/>
            <a:r>
              <a:rPr lang="en-US" sz="2800" i="1" dirty="0">
                <a:solidFill>
                  <a:srgbClr val="92D050"/>
                </a:solidFill>
              </a:rPr>
              <a:t>L.O: </a:t>
            </a:r>
            <a:r>
              <a:rPr lang="en-US" sz="2800" i="1" dirty="0" smtClean="0">
                <a:solidFill>
                  <a:srgbClr val="92D050"/>
                </a:solidFill>
              </a:rPr>
              <a:t>Students will </a:t>
            </a:r>
            <a:r>
              <a:rPr lang="en-US" sz="2800" i="1" dirty="0">
                <a:solidFill>
                  <a:srgbClr val="92D050"/>
                </a:solidFill>
              </a:rPr>
              <a:t>remember how to </a:t>
            </a:r>
            <a:r>
              <a:rPr lang="en-US" sz="2800" i="1" dirty="0" smtClean="0">
                <a:solidFill>
                  <a:srgbClr val="92D050"/>
                </a:solidFill>
              </a:rPr>
              <a:t>tell time.</a:t>
            </a:r>
            <a:endParaRPr lang="en-US" sz="2800" i="1" dirty="0" smtClean="0">
              <a:solidFill>
                <a:srgbClr val="92D050"/>
              </a:solidFill>
            </a:endParaRPr>
          </a:p>
          <a:p>
            <a:pPr algn="l"/>
            <a:r>
              <a:rPr lang="es-ES_tradnl" sz="2800" dirty="0" smtClean="0">
                <a:solidFill>
                  <a:srgbClr val="FF0000"/>
                </a:solidFill>
              </a:rPr>
              <a:t>Actividad Inicial</a:t>
            </a:r>
            <a:r>
              <a:rPr lang="es-ES_tradnl" sz="2800" dirty="0" smtClean="0">
                <a:solidFill>
                  <a:schemeClr val="bg1">
                    <a:lumMod val="10000"/>
                  </a:schemeClr>
                </a:solidFill>
              </a:rPr>
              <a:t>: </a:t>
            </a:r>
            <a:r>
              <a:rPr lang="en-US" sz="2800" dirty="0" err="1" smtClean="0">
                <a:solidFill>
                  <a:schemeClr val="bg1">
                    <a:lumMod val="10000"/>
                  </a:schemeClr>
                </a:solidFill>
              </a:rPr>
              <a:t>Copia</a:t>
            </a:r>
            <a:r>
              <a:rPr lang="en-US" sz="28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y escribe </a:t>
            </a:r>
            <a:r>
              <a:rPr lang="en-US" sz="2800" dirty="0" err="1" smtClean="0">
                <a:solidFill>
                  <a:schemeClr val="bg1">
                    <a:lumMod val="10000"/>
                  </a:schemeClr>
                </a:solidFill>
              </a:rPr>
              <a:t>los</a:t>
            </a:r>
            <a:r>
              <a:rPr lang="en-US" sz="28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bg1">
                    <a:lumMod val="10000"/>
                  </a:schemeClr>
                </a:solidFill>
              </a:rPr>
              <a:t>números</a:t>
            </a:r>
            <a:r>
              <a:rPr lang="en-US" sz="28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1">
                    <a:lumMod val="10000"/>
                  </a:schemeClr>
                </a:solidFill>
              </a:rPr>
              <a:t>en</a:t>
            </a: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bg1">
                    <a:lumMod val="10000"/>
                  </a:schemeClr>
                </a:solidFill>
              </a:rPr>
              <a:t>español</a:t>
            </a:r>
            <a:r>
              <a:rPr lang="en-US" sz="2800" dirty="0">
                <a:solidFill>
                  <a:schemeClr val="bg1">
                    <a:lumMod val="10000"/>
                  </a:schemeClr>
                </a:solidFill>
              </a:rPr>
              <a:t>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chemeClr val="bg1">
                    <a:lumMod val="10000"/>
                  </a:schemeClr>
                </a:solidFill>
              </a:rPr>
              <a:t>7,953-</a:t>
            </a: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chemeClr val="bg1">
                    <a:lumMod val="10000"/>
                  </a:schemeClr>
                </a:solidFill>
              </a:rPr>
              <a:t>12, 214-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chemeClr val="bg1">
                    <a:lumMod val="10000"/>
                  </a:schemeClr>
                </a:solidFill>
              </a:rPr>
              <a:t>133, 121-</a:t>
            </a: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chemeClr val="bg1">
                    <a:lumMod val="10000"/>
                  </a:schemeClr>
                </a:solidFill>
              </a:rPr>
              <a:t>526,940-</a:t>
            </a:r>
          </a:p>
          <a:p>
            <a:pPr marL="514350" indent="-514350" algn="l">
              <a:buFont typeface="+mj-lt"/>
              <a:buAutoNum type="arabicPeriod"/>
            </a:pPr>
            <a:endParaRPr lang="en-US" sz="2800" i="1" dirty="0">
              <a:solidFill>
                <a:schemeClr val="bg1">
                  <a:lumMod val="10000"/>
                </a:schemeClr>
              </a:solidFill>
              <a:cs typeface="Arial" panose="020B0604020202020204" pitchFamily="34" charset="0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chemeClr val="bg1">
                    <a:lumMod val="10000"/>
                  </a:schemeClr>
                </a:solidFill>
                <a:cs typeface="Arial" panose="020B0604020202020204" pitchFamily="34" charset="0"/>
              </a:rPr>
              <a:t>968,775-</a:t>
            </a:r>
            <a:endParaRPr lang="en-US" sz="2800" dirty="0">
              <a:solidFill>
                <a:srgbClr val="92D05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91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089078" y="914400"/>
            <a:ext cx="6381750" cy="4114800"/>
          </a:xfrm>
        </p:spPr>
        <p:txBody>
          <a:bodyPr/>
          <a:lstStyle/>
          <a:p>
            <a:r>
              <a:rPr lang="es-ES_tradnl" altLang="en-US" sz="3400" dirty="0" smtClean="0"/>
              <a:t>¿</a:t>
            </a:r>
            <a:r>
              <a:rPr lang="es-ES_tradnl" altLang="en-US" sz="3400" dirty="0"/>
              <a:t>Qué hora es?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676400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028700"/>
            <a:ext cx="1295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600" y="14478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250373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2159000" y="2955925"/>
            <a:ext cx="165100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Son las diez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5791200" y="2247900"/>
            <a:ext cx="1298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Es la </a:t>
            </a:r>
            <a:r>
              <a:rPr lang="es-ES_tradnl" altLang="en-US" sz="2000" b="1" dirty="0">
                <a:solidFill>
                  <a:srgbClr val="FF0000"/>
                </a:solidFill>
                <a:latin typeface="Arial"/>
                <a:cs typeface="Arial"/>
              </a:rPr>
              <a:t>una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4051300" y="2535382"/>
            <a:ext cx="1651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Son las diez</a:t>
            </a:r>
          </a:p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y cinco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7325518" y="2474046"/>
            <a:ext cx="15795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Es la </a:t>
            </a:r>
            <a:r>
              <a:rPr lang="es-ES_tradnl" altLang="en-US" sz="2000" b="1" dirty="0">
                <a:solidFill>
                  <a:srgbClr val="FF0000"/>
                </a:solidFill>
                <a:latin typeface="Arial"/>
                <a:cs typeface="Arial"/>
              </a:rPr>
              <a:t>una</a:t>
            </a:r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 y </a:t>
            </a:r>
          </a:p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veinte y </a:t>
            </a:r>
          </a:p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cinco</a:t>
            </a: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6248400" y="3810000"/>
            <a:ext cx="1219200" cy="557213"/>
          </a:xfrm>
          <a:prstGeom prst="rect">
            <a:avLst/>
          </a:prstGeom>
          <a:solidFill>
            <a:srgbClr val="FFCC00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b="1" dirty="0">
                <a:solidFill>
                  <a:srgbClr val="FF0000"/>
                </a:solidFill>
                <a:latin typeface="Arial"/>
                <a:cs typeface="Arial"/>
              </a:rPr>
              <a:t>__:15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6324600" y="4495800"/>
            <a:ext cx="960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cuarto</a:t>
            </a:r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576493"/>
            <a:ext cx="11811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009" y="3629891"/>
            <a:ext cx="990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7620000" y="5410200"/>
            <a:ext cx="1219200" cy="557213"/>
          </a:xfrm>
          <a:prstGeom prst="rect">
            <a:avLst/>
          </a:prstGeom>
          <a:solidFill>
            <a:srgbClr val="FFCC00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b="1">
                <a:solidFill>
                  <a:srgbClr val="FF0000"/>
                </a:solidFill>
                <a:latin typeface="Arial"/>
                <a:cs typeface="Arial"/>
              </a:rPr>
              <a:t>__:30</a:t>
            </a:r>
          </a:p>
        </p:txBody>
      </p:sp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691" y="56388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025" y="5334000"/>
            <a:ext cx="119697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159000" y="4708525"/>
            <a:ext cx="1651000" cy="701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Son las diez</a:t>
            </a:r>
          </a:p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y cuarto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4251036" y="4678362"/>
            <a:ext cx="1368425" cy="701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Es la </a:t>
            </a:r>
            <a:r>
              <a:rPr lang="es-ES_tradnl" altLang="en-US" sz="2000" b="1" dirty="0">
                <a:solidFill>
                  <a:srgbClr val="FF0000"/>
                </a:solidFill>
                <a:latin typeface="Arial"/>
                <a:cs typeface="Arial"/>
              </a:rPr>
              <a:t>una</a:t>
            </a:r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</a:p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y cuarto</a:t>
            </a: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7845425" y="6019800"/>
            <a:ext cx="917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media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447905" y="5867399"/>
            <a:ext cx="1651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Son las diez</a:t>
            </a:r>
          </a:p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y media</a:t>
            </a: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5080865" y="6457890"/>
            <a:ext cx="246293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Es la </a:t>
            </a:r>
            <a:r>
              <a:rPr lang="es-ES_tradnl" altLang="en-US" sz="2000" b="1" dirty="0">
                <a:solidFill>
                  <a:srgbClr val="FF0000"/>
                </a:solidFill>
                <a:latin typeface="Arial"/>
                <a:cs typeface="Arial"/>
              </a:rPr>
              <a:t>una</a:t>
            </a:r>
            <a:r>
              <a:rPr lang="es-ES_tradnl" altLang="en-US" sz="2000" b="1" dirty="0">
                <a:solidFill>
                  <a:srgbClr val="0000FF"/>
                </a:solidFill>
                <a:latin typeface="Arial"/>
                <a:cs typeface="Arial"/>
              </a:rPr>
              <a:t> y media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00800" cy="1219200"/>
          </a:xfrm>
        </p:spPr>
        <p:txBody>
          <a:bodyPr/>
          <a:lstStyle/>
          <a:p>
            <a:r>
              <a:rPr lang="en-US" sz="4000" b="1" dirty="0" err="1" smtClean="0"/>
              <a:t>Vocabulario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4098402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52400"/>
            <a:ext cx="6400800" cy="1219200"/>
          </a:xfrm>
        </p:spPr>
        <p:txBody>
          <a:bodyPr/>
          <a:lstStyle/>
          <a:p>
            <a:pPr algn="ctr"/>
            <a:r>
              <a:rPr lang="en-US" altLang="en-US">
                <a:solidFill>
                  <a:schemeClr val="hlink"/>
                </a:solidFill>
              </a:rPr>
              <a:t>REGLAS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8991600" cy="5867400"/>
          </a:xfrm>
          <a:solidFill>
            <a:schemeClr val="bg1"/>
          </a:solidFill>
        </p:spPr>
        <p:txBody>
          <a:bodyPr/>
          <a:lstStyle/>
          <a:p>
            <a:r>
              <a:rPr lang="en-US" altLang="en-US" dirty="0"/>
              <a:t>Rules for writing time</a:t>
            </a:r>
            <a:r>
              <a:rPr lang="en-US" altLang="en-US" dirty="0" smtClean="0"/>
              <a:t>:</a:t>
            </a:r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r>
              <a:rPr lang="en-US" altLang="en-US" dirty="0" smtClean="0"/>
              <a:t>So…..</a:t>
            </a:r>
          </a:p>
          <a:p>
            <a:r>
              <a:rPr lang="en-US" altLang="en-US" dirty="0" smtClean="0"/>
              <a:t>7:23-</a:t>
            </a:r>
          </a:p>
          <a:p>
            <a:r>
              <a:rPr lang="en-US" altLang="en-US" dirty="0" smtClean="0"/>
              <a:t>1:11- </a:t>
            </a:r>
            <a:endParaRPr lang="en-US" altLang="en-US" dirty="0"/>
          </a:p>
          <a:p>
            <a:pPr>
              <a:buFont typeface="Wingdings" pitchFamily="2" charset="2"/>
              <a:buNone/>
            </a:pPr>
            <a:r>
              <a:rPr lang="en-US" altLang="en-US" dirty="0">
                <a:solidFill>
                  <a:srgbClr val="0000FF"/>
                </a:solidFill>
              </a:rPr>
              <a:t>		</a:t>
            </a:r>
            <a:endParaRPr lang="en-US" altLang="en-US" u="sng" dirty="0">
              <a:solidFill>
                <a:srgbClr val="0000FF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05000"/>
            <a:ext cx="2667000" cy="265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114800" y="1752600"/>
            <a:ext cx="472440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AutoNum type="arabicParenR"/>
            </a:pPr>
            <a:r>
              <a:rPr lang="en-US" altLang="en-US" sz="2800" dirty="0">
                <a:solidFill>
                  <a:srgbClr val="FF0000"/>
                </a:solidFill>
              </a:rPr>
              <a:t>“Son </a:t>
            </a:r>
            <a:r>
              <a:rPr lang="en-US" altLang="en-US" sz="2800" dirty="0" err="1">
                <a:solidFill>
                  <a:srgbClr val="FF0000"/>
                </a:solidFill>
              </a:rPr>
              <a:t>las</a:t>
            </a:r>
            <a:r>
              <a:rPr lang="en-US" altLang="en-US" sz="2800" dirty="0">
                <a:solidFill>
                  <a:srgbClr val="FF0000"/>
                </a:solidFill>
              </a:rPr>
              <a:t>” </a:t>
            </a:r>
          </a:p>
          <a:p>
            <a:r>
              <a:rPr lang="en-US" altLang="en-US" sz="2800" i="1" dirty="0" smtClean="0">
                <a:solidFill>
                  <a:srgbClr val="FF0000"/>
                </a:solidFill>
              </a:rPr>
              <a:t>    </a:t>
            </a:r>
            <a:r>
              <a:rPr lang="en-US" altLang="en-US" sz="2800" i="1" dirty="0" smtClean="0">
                <a:solidFill>
                  <a:srgbClr val="00B050"/>
                </a:solidFill>
              </a:rPr>
              <a:t>(“</a:t>
            </a:r>
            <a:r>
              <a:rPr lang="en-US" altLang="en-US" sz="2800" i="1" dirty="0" err="1">
                <a:solidFill>
                  <a:srgbClr val="00B050"/>
                </a:solidFill>
              </a:rPr>
              <a:t>es</a:t>
            </a:r>
            <a:r>
              <a:rPr lang="en-US" altLang="en-US" sz="2800" i="1" dirty="0">
                <a:solidFill>
                  <a:srgbClr val="00B050"/>
                </a:solidFill>
              </a:rPr>
              <a:t> la</a:t>
            </a:r>
            <a:r>
              <a:rPr lang="en-US" altLang="en-US" sz="2000" i="1" dirty="0" smtClean="0">
                <a:solidFill>
                  <a:srgbClr val="00B050"/>
                </a:solidFill>
              </a:rPr>
              <a:t>”-if its 1)</a:t>
            </a:r>
            <a:r>
              <a:rPr lang="en-US" altLang="en-US" sz="2800" i="1" dirty="0" smtClean="0">
                <a:solidFill>
                  <a:srgbClr val="00B050"/>
                </a:solidFill>
              </a:rPr>
              <a:t> </a:t>
            </a:r>
            <a:endParaRPr lang="en-US" altLang="en-US" sz="2800" i="1" dirty="0">
              <a:solidFill>
                <a:srgbClr val="00B050"/>
              </a:solidFill>
            </a:endParaRPr>
          </a:p>
          <a:p>
            <a:r>
              <a:rPr lang="en-US" altLang="en-US" sz="2800" dirty="0">
                <a:solidFill>
                  <a:srgbClr val="FF0000"/>
                </a:solidFill>
              </a:rPr>
              <a:t>2) # of hour </a:t>
            </a:r>
          </a:p>
          <a:p>
            <a:r>
              <a:rPr lang="en-US" altLang="en-US" sz="2800" dirty="0">
                <a:solidFill>
                  <a:srgbClr val="FF0000"/>
                </a:solidFill>
              </a:rPr>
              <a:t>3) ”y”</a:t>
            </a:r>
          </a:p>
          <a:p>
            <a:r>
              <a:rPr lang="en-US" altLang="en-US" sz="2800" dirty="0">
                <a:solidFill>
                  <a:srgbClr val="FF0000"/>
                </a:solidFill>
              </a:rPr>
              <a:t>4) # of minutes</a:t>
            </a:r>
          </a:p>
          <a:p>
            <a:r>
              <a:rPr lang="en-US" altLang="en-US" sz="2800" dirty="0">
                <a:solidFill>
                  <a:srgbClr val="FF0000"/>
                </a:solidFill>
              </a:rPr>
              <a:t>5) Time of day </a:t>
            </a:r>
          </a:p>
          <a:p>
            <a:r>
              <a:rPr lang="en-US" altLang="en-US" sz="2800" dirty="0">
                <a:solidFill>
                  <a:srgbClr val="FF0000"/>
                </a:solidFill>
              </a:rPr>
              <a:t>    (if known)</a:t>
            </a:r>
          </a:p>
          <a:p>
            <a:endParaRPr lang="en-US" altLang="en-US" sz="2800" dirty="0">
              <a:solidFill>
                <a:srgbClr val="FF0000"/>
              </a:solidFill>
            </a:endParaRPr>
          </a:p>
        </p:txBody>
      </p:sp>
      <p:sp>
        <p:nvSpPr>
          <p:cNvPr id="7" name="Text Box 26"/>
          <p:cNvSpPr txBox="1">
            <a:spLocks noChangeArrowheads="1"/>
          </p:cNvSpPr>
          <p:nvPr/>
        </p:nvSpPr>
        <p:spPr bwMode="auto">
          <a:xfrm>
            <a:off x="1651865" y="5715000"/>
            <a:ext cx="14723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  <a:latin typeface="Arial"/>
                <a:cs typeface="Arial"/>
              </a:rPr>
              <a:t>Son las</a:t>
            </a:r>
            <a:endParaRPr lang="es-ES_tradnl" altLang="en-US" sz="28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8" name="Text Box 26"/>
          <p:cNvSpPr txBox="1">
            <a:spLocks noChangeArrowheads="1"/>
          </p:cNvSpPr>
          <p:nvPr/>
        </p:nvSpPr>
        <p:spPr bwMode="auto">
          <a:xfrm>
            <a:off x="3023465" y="5715000"/>
            <a:ext cx="10913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  <a:latin typeface="Arial"/>
                <a:cs typeface="Arial"/>
              </a:rPr>
              <a:t>siete</a:t>
            </a:r>
            <a:endParaRPr lang="es-ES_tradnl" altLang="en-US" sz="28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9" name="Text Box 26"/>
          <p:cNvSpPr txBox="1">
            <a:spLocks noChangeArrowheads="1"/>
          </p:cNvSpPr>
          <p:nvPr/>
        </p:nvSpPr>
        <p:spPr bwMode="auto">
          <a:xfrm>
            <a:off x="4014065" y="5715000"/>
            <a:ext cx="5579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00FF"/>
                </a:solidFill>
                <a:latin typeface="Arial"/>
                <a:cs typeface="Arial"/>
              </a:rPr>
              <a:t>y</a:t>
            </a:r>
            <a:endParaRPr lang="es-ES_tradnl" altLang="en-US" sz="28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0" name="Text Box 26"/>
          <p:cNvSpPr txBox="1">
            <a:spLocks noChangeArrowheads="1"/>
          </p:cNvSpPr>
          <p:nvPr/>
        </p:nvSpPr>
        <p:spPr bwMode="auto">
          <a:xfrm>
            <a:off x="4395065" y="5715000"/>
            <a:ext cx="23105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>
                <a:solidFill>
                  <a:srgbClr val="0000FF"/>
                </a:solidFill>
                <a:latin typeface="Arial"/>
                <a:cs typeface="Arial"/>
              </a:rPr>
              <a:t>v</a:t>
            </a:r>
            <a:r>
              <a:rPr lang="es-ES_tradnl" altLang="en-US" sz="2800" b="1" dirty="0" smtClean="0">
                <a:solidFill>
                  <a:srgbClr val="0000FF"/>
                </a:solidFill>
                <a:latin typeface="Arial"/>
                <a:cs typeface="Arial"/>
              </a:rPr>
              <a:t>einte y tres</a:t>
            </a:r>
            <a:endParaRPr lang="es-ES_tradnl" altLang="en-US" sz="28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1" name="Text Box 26"/>
          <p:cNvSpPr txBox="1">
            <a:spLocks noChangeArrowheads="1"/>
          </p:cNvSpPr>
          <p:nvPr/>
        </p:nvSpPr>
        <p:spPr bwMode="auto">
          <a:xfrm>
            <a:off x="1600200" y="6334780"/>
            <a:ext cx="5867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altLang="en-US" sz="2800" b="1" dirty="0" smtClean="0">
                <a:solidFill>
                  <a:srgbClr val="00B050"/>
                </a:solidFill>
                <a:latin typeface="Arial"/>
                <a:cs typeface="Arial"/>
              </a:rPr>
              <a:t>Es la </a:t>
            </a:r>
            <a:r>
              <a:rPr lang="es-ES_tradnl" alt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una</a:t>
            </a:r>
            <a:r>
              <a:rPr lang="es-ES_tradnl" altLang="en-US" sz="2800" b="1" dirty="0" smtClean="0">
                <a:solidFill>
                  <a:srgbClr val="0000FF"/>
                </a:solidFill>
                <a:latin typeface="Arial"/>
                <a:cs typeface="Arial"/>
              </a:rPr>
              <a:t> y once</a:t>
            </a:r>
            <a:endParaRPr lang="es-ES_tradnl" altLang="en-US" sz="28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8916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FF3399"/>
                </a:solidFill>
              </a:rPr>
              <a:t>Time of Day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1219200"/>
            <a:ext cx="6400800" cy="4495800"/>
          </a:xfrm>
        </p:spPr>
        <p:txBody>
          <a:bodyPr/>
          <a:lstStyle/>
          <a:p>
            <a:r>
              <a:rPr lang="es-ES_tradnl" altLang="en-US" dirty="0"/>
              <a:t>de la mañana</a:t>
            </a:r>
          </a:p>
          <a:p>
            <a:endParaRPr lang="es-ES_tradnl" altLang="en-US" dirty="0"/>
          </a:p>
          <a:p>
            <a:r>
              <a:rPr lang="es-ES_tradnl" altLang="en-US" dirty="0"/>
              <a:t>de la tarde</a:t>
            </a:r>
          </a:p>
          <a:p>
            <a:endParaRPr lang="es-ES_tradnl" altLang="en-US" dirty="0"/>
          </a:p>
          <a:p>
            <a:r>
              <a:rPr lang="es-ES_tradnl" altLang="en-US" dirty="0"/>
              <a:t>de la </a:t>
            </a:r>
            <a:r>
              <a:rPr lang="es-ES_tradnl" altLang="en-US" dirty="0" smtClean="0"/>
              <a:t>noche</a:t>
            </a:r>
          </a:p>
          <a:p>
            <a:endParaRPr lang="es-ES_tradnl" altLang="en-US" dirty="0"/>
          </a:p>
          <a:p>
            <a:endParaRPr lang="es-ES_tradnl" altLang="en-US" dirty="0" smtClean="0"/>
          </a:p>
          <a:p>
            <a:r>
              <a:rPr lang="es-ES_tradnl" altLang="en-US" dirty="0" smtClean="0"/>
              <a:t>12:00 am- </a:t>
            </a:r>
          </a:p>
          <a:p>
            <a:r>
              <a:rPr lang="es-ES_tradnl" altLang="en-US" dirty="0" smtClean="0"/>
              <a:t>12:00 pm-</a:t>
            </a:r>
            <a:endParaRPr lang="en-US" altLang="en-US" dirty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209800" y="1777425"/>
            <a:ext cx="5981125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ES_tradnl" altLang="en-US" sz="3200" b="1" dirty="0">
                <a:solidFill>
                  <a:srgbClr val="0000FF"/>
                </a:solidFill>
                <a:latin typeface="Arial"/>
                <a:cs typeface="Arial"/>
              </a:rPr>
              <a:t>A.M. </a:t>
            </a:r>
            <a:r>
              <a:rPr lang="es-ES_tradnl" altLang="en-US" sz="3200" i="1" dirty="0">
                <a:solidFill>
                  <a:srgbClr val="0000FF"/>
                </a:solidFill>
                <a:latin typeface="Arial"/>
                <a:cs typeface="Arial"/>
              </a:rPr>
              <a:t>(</a:t>
            </a:r>
            <a:r>
              <a:rPr lang="es-ES_tradnl" altLang="en-US" sz="3200" i="1" dirty="0" err="1">
                <a:solidFill>
                  <a:srgbClr val="0000FF"/>
                </a:solidFill>
                <a:latin typeface="Arial"/>
                <a:cs typeface="Arial"/>
              </a:rPr>
              <a:t>morning</a:t>
            </a:r>
            <a:r>
              <a:rPr lang="es-ES_tradnl" altLang="en-US" sz="3200" i="1" dirty="0">
                <a:solidFill>
                  <a:srgbClr val="0000FF"/>
                </a:solidFill>
                <a:latin typeface="Arial"/>
                <a:cs typeface="Arial"/>
              </a:rPr>
              <a:t>; </a:t>
            </a:r>
            <a:r>
              <a:rPr lang="es-ES_tradnl" altLang="en-US" sz="3200" i="1" dirty="0" smtClean="0">
                <a:solidFill>
                  <a:srgbClr val="0000FF"/>
                </a:solidFill>
                <a:latin typeface="Arial"/>
                <a:cs typeface="Arial"/>
              </a:rPr>
              <a:t>12 am-11:59am</a:t>
            </a:r>
            <a:r>
              <a:rPr lang="es-ES_tradnl" altLang="en-US" sz="3200" i="1" dirty="0">
                <a:solidFill>
                  <a:srgbClr val="0000FF"/>
                </a:solidFill>
                <a:latin typeface="Arial"/>
                <a:cs typeface="Arial"/>
              </a:rPr>
              <a:t>)</a:t>
            </a:r>
            <a:endParaRPr lang="es-ES_tradnl" altLang="en-US" sz="32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286000" y="2971800"/>
            <a:ext cx="5003293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ES_tradnl" altLang="en-US" sz="3200" b="1" dirty="0">
                <a:solidFill>
                  <a:srgbClr val="0000FF"/>
                </a:solidFill>
                <a:latin typeface="Arial"/>
                <a:cs typeface="Arial"/>
              </a:rPr>
              <a:t>P.M. </a:t>
            </a:r>
            <a:r>
              <a:rPr lang="es-ES_tradnl" altLang="en-US" sz="3200" i="1" dirty="0">
                <a:solidFill>
                  <a:srgbClr val="0000FF"/>
                </a:solidFill>
                <a:latin typeface="Arial"/>
                <a:cs typeface="Arial"/>
              </a:rPr>
              <a:t>(</a:t>
            </a:r>
            <a:r>
              <a:rPr lang="es-ES_tradnl" altLang="en-US" sz="3200" i="1" dirty="0" err="1">
                <a:solidFill>
                  <a:srgbClr val="0000FF"/>
                </a:solidFill>
                <a:latin typeface="Arial"/>
                <a:cs typeface="Arial"/>
              </a:rPr>
              <a:t>day</a:t>
            </a:r>
            <a:r>
              <a:rPr lang="es-ES_tradnl" altLang="en-US" sz="3200" i="1" dirty="0">
                <a:solidFill>
                  <a:srgbClr val="0000FF"/>
                </a:solidFill>
                <a:latin typeface="Arial"/>
                <a:cs typeface="Arial"/>
              </a:rPr>
              <a:t>; </a:t>
            </a:r>
            <a:r>
              <a:rPr lang="es-ES_tradnl" altLang="en-US" sz="3200" i="1" dirty="0" smtClean="0">
                <a:solidFill>
                  <a:srgbClr val="0000FF"/>
                </a:solidFill>
                <a:latin typeface="Arial"/>
                <a:cs typeface="Arial"/>
              </a:rPr>
              <a:t>12pm-6:59pm</a:t>
            </a:r>
            <a:r>
              <a:rPr lang="es-ES_tradnl" altLang="en-US" sz="3200" i="1" dirty="0">
                <a:solidFill>
                  <a:srgbClr val="0000FF"/>
                </a:solidFill>
                <a:latin typeface="Arial"/>
                <a:cs typeface="Arial"/>
              </a:rPr>
              <a:t>)</a:t>
            </a:r>
            <a:r>
              <a:rPr lang="es-ES_tradnl" altLang="en-US" sz="3200" b="1" dirty="0">
                <a:solidFill>
                  <a:srgbClr val="0000FF"/>
                </a:solidFill>
                <a:latin typeface="Arial"/>
                <a:cs typeface="Arial"/>
              </a:rPr>
              <a:t>  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279072" y="4114800"/>
            <a:ext cx="6788727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ES_tradnl" altLang="en-US" sz="3200" b="1" dirty="0">
                <a:solidFill>
                  <a:srgbClr val="0000FF"/>
                </a:solidFill>
                <a:latin typeface="Arial"/>
                <a:cs typeface="Arial"/>
              </a:rPr>
              <a:t>P.M. </a:t>
            </a:r>
            <a:r>
              <a:rPr lang="es-ES_tradnl" altLang="en-US" sz="3200" i="1" dirty="0">
                <a:solidFill>
                  <a:srgbClr val="0000FF"/>
                </a:solidFill>
                <a:latin typeface="Arial"/>
                <a:cs typeface="Arial"/>
              </a:rPr>
              <a:t>(</a:t>
            </a:r>
            <a:r>
              <a:rPr lang="es-ES_tradnl" altLang="en-US" sz="3200" i="1" dirty="0" err="1">
                <a:solidFill>
                  <a:srgbClr val="0000FF"/>
                </a:solidFill>
                <a:latin typeface="Arial"/>
                <a:cs typeface="Arial"/>
              </a:rPr>
              <a:t>night</a:t>
            </a:r>
            <a:r>
              <a:rPr lang="es-ES_tradnl" altLang="en-US" sz="3200" i="1" dirty="0">
                <a:solidFill>
                  <a:srgbClr val="0000FF"/>
                </a:solidFill>
                <a:latin typeface="Arial"/>
                <a:cs typeface="Arial"/>
              </a:rPr>
              <a:t>; </a:t>
            </a:r>
            <a:r>
              <a:rPr lang="es-ES_tradnl" altLang="en-US" sz="3200" i="1" dirty="0" smtClean="0">
                <a:solidFill>
                  <a:srgbClr val="0000FF"/>
                </a:solidFill>
                <a:latin typeface="Arial"/>
                <a:cs typeface="Arial"/>
              </a:rPr>
              <a:t>7pm- 11:59pm</a:t>
            </a:r>
            <a:r>
              <a:rPr lang="es-ES_tradnl" altLang="en-US" sz="3200" i="1" dirty="0">
                <a:solidFill>
                  <a:srgbClr val="0000FF"/>
                </a:solidFill>
                <a:latin typeface="Arial"/>
                <a:cs typeface="Arial"/>
              </a:rPr>
              <a:t>)</a:t>
            </a:r>
            <a:endParaRPr lang="es-ES_tradnl" altLang="en-US" sz="32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514600" y="4572000"/>
            <a:ext cx="6400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n-US" altLang="en-US" kern="0" dirty="0" err="1" smtClean="0">
                <a:solidFill>
                  <a:srgbClr val="FF3399"/>
                </a:solidFill>
              </a:rPr>
              <a:t>Horas</a:t>
            </a:r>
            <a:r>
              <a:rPr lang="en-US" altLang="en-US" kern="0" dirty="0" smtClean="0">
                <a:solidFill>
                  <a:srgbClr val="FF3399"/>
                </a:solidFill>
              </a:rPr>
              <a:t> </a:t>
            </a:r>
            <a:r>
              <a:rPr lang="en-US" altLang="en-US" kern="0" dirty="0" err="1" smtClean="0">
                <a:solidFill>
                  <a:srgbClr val="FF3399"/>
                </a:solidFill>
              </a:rPr>
              <a:t>especiales</a:t>
            </a:r>
            <a:endParaRPr lang="en-US" altLang="en-US" kern="0" dirty="0">
              <a:solidFill>
                <a:srgbClr val="FF3399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641272" y="5287963"/>
            <a:ext cx="3740728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ES_tradnl" altLang="en-US" sz="3200" b="1" dirty="0" smtClean="0">
                <a:solidFill>
                  <a:srgbClr val="0000FF"/>
                </a:solidFill>
                <a:latin typeface="Arial"/>
                <a:cs typeface="Arial"/>
              </a:rPr>
              <a:t>Es la medianoche</a:t>
            </a:r>
            <a:endParaRPr lang="es-ES_tradnl" altLang="en-US" sz="32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648200" y="5897563"/>
            <a:ext cx="3740728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ES_tradnl" altLang="en-US" sz="3200" b="1" dirty="0" smtClean="0">
                <a:solidFill>
                  <a:srgbClr val="0000FF"/>
                </a:solidFill>
                <a:latin typeface="Arial"/>
                <a:cs typeface="Arial"/>
              </a:rPr>
              <a:t>Es el mediodía</a:t>
            </a:r>
            <a:endParaRPr lang="es-ES_tradnl" altLang="en-US" sz="32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23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</a:pPr>
            <a:r>
              <a:rPr lang="en-US" altLang="en-US" kern="0" smtClean="0"/>
              <a:t>Try it: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kern="0" smtClean="0"/>
              <a:t>2:25 pm-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kern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kern="0" smtClean="0"/>
              <a:t>6:15 am-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kern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kern="0" smtClean="0"/>
              <a:t>1:30 pm-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n-US" altLang="en-US" kern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kern="0" smtClean="0"/>
              <a:t>8:32 pm-</a:t>
            </a:r>
            <a:endParaRPr lang="en-US" altLang="en-US" kern="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Practica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613008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34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Proposal">
  <a:themeElements>
    <a:clrScheme name="Proposa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Propos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ack Tie">
  <a:themeElements>
    <a:clrScheme name="Custom 3">
      <a:dk1>
        <a:srgbClr val="EDEDED"/>
      </a:dk1>
      <a:lt1>
        <a:srgbClr val="A5A5A5"/>
      </a:lt1>
      <a:dk2>
        <a:srgbClr val="E0FF84"/>
      </a:dk2>
      <a:lt2>
        <a:srgbClr val="FFC000"/>
      </a:lt2>
      <a:accent1>
        <a:srgbClr val="336600"/>
      </a:accent1>
      <a:accent2>
        <a:srgbClr val="008000"/>
      </a:accent2>
      <a:accent3>
        <a:srgbClr val="AACAAA"/>
      </a:accent3>
      <a:accent4>
        <a:srgbClr val="DADADA"/>
      </a:accent4>
      <a:accent5>
        <a:srgbClr val="ADB8AA"/>
      </a:accent5>
      <a:accent6>
        <a:srgbClr val="007300"/>
      </a:accent6>
      <a:hlink>
        <a:srgbClr val="0070C0"/>
      </a:hlink>
      <a:folHlink>
        <a:srgbClr val="0070C0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5028</TotalTime>
  <Words>225</Words>
  <Application>Microsoft Office PowerPoint</Application>
  <PresentationFormat>On-screen Show (4:3)</PresentationFormat>
  <Paragraphs>81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1_Proposal</vt:lpstr>
      <vt:lpstr>1_Office Theme</vt:lpstr>
      <vt:lpstr>Black Tie</vt:lpstr>
      <vt:lpstr>Me llamo _______________               Clase 601 La fecha es el 15 de septiembre del 2017</vt:lpstr>
      <vt:lpstr>Vocabulario</vt:lpstr>
      <vt:lpstr>REGLAS</vt:lpstr>
      <vt:lpstr>Time of Day</vt:lpstr>
      <vt:lpstr>Practica</vt:lpstr>
      <vt:lpstr>Tarea # 4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9 N La fecha es el 13 de octubre del 2011</dc:title>
  <dc:creator>Helen Zumaeta</dc:creator>
  <cp:lastModifiedBy>Helen Zumaeta</cp:lastModifiedBy>
  <cp:revision>49</cp:revision>
  <cp:lastPrinted>2015-09-28T13:16:11Z</cp:lastPrinted>
  <dcterms:created xsi:type="dcterms:W3CDTF">2011-10-13T04:30:56Z</dcterms:created>
  <dcterms:modified xsi:type="dcterms:W3CDTF">2017-09-15T20:47:45Z</dcterms:modified>
</cp:coreProperties>
</file>